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2.png" ContentType="image/png"/>
  <Override PartName="/ppt/media/image25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media/image21.png" ContentType="image/png"/>
  <Override PartName="/ppt/media/image2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7BFDA39-640B-4445-B4C9-E60F664076C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8DB914-47AF-4833-B021-CE576A6D597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BA1AB3-5C88-45A5-897D-DB2053A003D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3BA6B6-C675-40C6-9E78-DD115E04331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3FE16D-D8A3-4521-969A-38E187555A0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C6A7C6B-BF3C-4EC2-BFFA-D833FE2C053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3D93B7-4E40-44DC-AEDD-08E10D6673F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94DD2A-0456-47C0-B2D6-599507608C5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B81A16-4094-4073-AD1E-80282AEDD62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873F28-A2E3-4EE8-9246-7FBF107CADD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C02D49-4F75-4336-9149-D3412512C04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BF29B5-1882-4A80-8E30-CCD0A89085A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63AD0A7-D627-4E2A-88AF-CCE34DC2AF1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34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3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37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2024-09-02T16:57:26Z</dcterms:modified>
  <cp:revision>52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